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7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 snapToGrid="0">
      <p:cViewPr>
        <p:scale>
          <a:sx n="100" d="100"/>
          <a:sy n="100" d="100"/>
        </p:scale>
        <p:origin x="-936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76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712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2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5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01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5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39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2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4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19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F9F85-388A-453B-9123-DC25E1EA6D2F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21EB-5318-4D22-B21C-67397C908A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2" t="10054" r="2564" b="8289"/>
          <a:stretch/>
        </p:blipFill>
        <p:spPr>
          <a:xfrm>
            <a:off x="0" y="1017917"/>
            <a:ext cx="12192001" cy="5840083"/>
          </a:xfrm>
          <a:prstGeom prst="rect">
            <a:avLst/>
          </a:prstGeom>
        </p:spPr>
      </p:pic>
      <p:sp>
        <p:nvSpPr>
          <p:cNvPr id="27" name="Овал 13"/>
          <p:cNvSpPr/>
          <p:nvPr/>
        </p:nvSpPr>
        <p:spPr>
          <a:xfrm>
            <a:off x="5973762" y="356227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5306652" y="241208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от  17.03.2021 №  812-ПА </a:t>
            </a: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1)</a:t>
            </a:r>
            <a:endParaRPr lang="ru-RU" sz="800" dirty="0"/>
          </a:p>
        </p:txBody>
      </p:sp>
      <p:sp>
        <p:nvSpPr>
          <p:cNvPr id="41" name="Овал 13"/>
          <p:cNvSpPr/>
          <p:nvPr/>
        </p:nvSpPr>
        <p:spPr>
          <a:xfrm>
            <a:off x="5851524" y="344558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5729286" y="3328907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5484810" y="31859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6218237" y="196969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7532290" y="274119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2353902" y="189822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6897327" y="241208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07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886" t="10198" r="2457" b="8406"/>
          <a:stretch/>
        </p:blipFill>
        <p:spPr>
          <a:xfrm>
            <a:off x="0" y="1285874"/>
            <a:ext cx="12192000" cy="5572125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3342285" y="4524743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2189760" y="464142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666135" y="486324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229572" y="497369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29572" y="516207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2713" y="539543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39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899" t="10433" r="2528" b="8651"/>
          <a:stretch/>
        </p:blipFill>
        <p:spPr>
          <a:xfrm>
            <a:off x="-1" y="1219200"/>
            <a:ext cx="12192001" cy="5628411"/>
          </a:xfrm>
          <a:prstGeom prst="rect">
            <a:avLst/>
          </a:prstGeom>
        </p:spPr>
      </p:pic>
      <p:sp>
        <p:nvSpPr>
          <p:cNvPr id="12" name="Овал 13"/>
          <p:cNvSpPr/>
          <p:nvPr/>
        </p:nvSpPr>
        <p:spPr>
          <a:xfrm>
            <a:off x="5983286" y="474879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4" name="Овал 13"/>
          <p:cNvSpPr/>
          <p:nvPr/>
        </p:nvSpPr>
        <p:spPr>
          <a:xfrm>
            <a:off x="4125911" y="391727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51337" y="63271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125911" y="380114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2838570" y="279104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76763" y="426017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83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16" t="10441" r="2924" b="8553"/>
          <a:stretch/>
        </p:blipFill>
        <p:spPr>
          <a:xfrm>
            <a:off x="0" y="1133475"/>
            <a:ext cx="12192000" cy="5721063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5342953" y="28142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3923728" y="588716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552378" y="24142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3694556" y="552078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6647878" y="50335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7447978" y="662228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518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4" t="10240" r="2665" b="8353"/>
          <a:stretch/>
        </p:blipFill>
        <p:spPr>
          <a:xfrm>
            <a:off x="1" y="1428749"/>
            <a:ext cx="12192000" cy="5456061"/>
          </a:xfrm>
          <a:prstGeom prst="rect">
            <a:avLst/>
          </a:prstGeom>
        </p:spPr>
      </p:pic>
      <p:sp>
        <p:nvSpPr>
          <p:cNvPr id="17" name="Овал 13"/>
          <p:cNvSpPr/>
          <p:nvPr/>
        </p:nvSpPr>
        <p:spPr>
          <a:xfrm>
            <a:off x="7372109" y="484124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22" name="Овал 13"/>
          <p:cNvSpPr/>
          <p:nvPr/>
        </p:nvSpPr>
        <p:spPr>
          <a:xfrm>
            <a:off x="8581784" y="306007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6981584" y="484124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7207010" y="495792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13"/>
          <p:cNvSpPr/>
          <p:nvPr/>
        </p:nvSpPr>
        <p:spPr>
          <a:xfrm>
            <a:off x="2295284" y="372681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8643457" y="472456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9424507" y="639143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7702310" y="427662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764953" y="372681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5207626" y="450998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599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91" t="9962" r="2233" b="8799"/>
          <a:stretch/>
        </p:blipFill>
        <p:spPr>
          <a:xfrm>
            <a:off x="0" y="1114424"/>
            <a:ext cx="12192000" cy="5743575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0411123" y="513736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971830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9" t="10120" r="2744" b="8371"/>
          <a:stretch/>
        </p:blipFill>
        <p:spPr>
          <a:xfrm>
            <a:off x="0" y="1076325"/>
            <a:ext cx="12221043" cy="5781676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6212754" y="37730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15)</a:t>
            </a:r>
            <a:endParaRPr lang="ru-RU" sz="800" dirty="0"/>
          </a:p>
        </p:txBody>
      </p:sp>
      <p:sp>
        <p:nvSpPr>
          <p:cNvPr id="7" name="Овал 13"/>
          <p:cNvSpPr/>
          <p:nvPr/>
        </p:nvSpPr>
        <p:spPr>
          <a:xfrm>
            <a:off x="5305611" y="327226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22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2667" t="10695" r="2667" b="7816"/>
          <a:stretch/>
        </p:blipFill>
        <p:spPr>
          <a:xfrm>
            <a:off x="-333375" y="1114425"/>
            <a:ext cx="12537852" cy="5743576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6473128" y="38585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6269930" y="384609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6473128" y="3596049"/>
            <a:ext cx="225426" cy="228600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6473128" y="33637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5406004" y="305225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213716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279" r="2466" b="8268"/>
          <a:stretch/>
        </p:blipFill>
        <p:spPr>
          <a:xfrm>
            <a:off x="-1569" y="1038224"/>
            <a:ext cx="12193569" cy="5819775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7271646" y="427828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7" name="Овал 13"/>
          <p:cNvSpPr/>
          <p:nvPr/>
        </p:nvSpPr>
        <p:spPr>
          <a:xfrm>
            <a:off x="7046220" y="427828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64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053" r="2483" b="8166"/>
          <a:stretch/>
        </p:blipFill>
        <p:spPr>
          <a:xfrm>
            <a:off x="0" y="1047750"/>
            <a:ext cx="12233607" cy="5810251"/>
          </a:xfrm>
          <a:prstGeom prst="rect">
            <a:avLst/>
          </a:prstGeom>
        </p:spPr>
      </p:pic>
      <p:sp>
        <p:nvSpPr>
          <p:cNvPr id="10" name="Овал 13"/>
          <p:cNvSpPr/>
          <p:nvPr/>
        </p:nvSpPr>
        <p:spPr>
          <a:xfrm>
            <a:off x="3071153" y="455738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06390" y="39528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493627" y="3604943"/>
            <a:ext cx="225426" cy="242438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719053" y="3604943"/>
            <a:ext cx="225426" cy="242438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2958440" y="324329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18)</a:t>
            </a:r>
            <a:endParaRPr lang="ru-RU" sz="800" dirty="0"/>
          </a:p>
        </p:txBody>
      </p:sp>
      <p:sp>
        <p:nvSpPr>
          <p:cNvPr id="11" name="Овал 13"/>
          <p:cNvSpPr/>
          <p:nvPr/>
        </p:nvSpPr>
        <p:spPr>
          <a:xfrm>
            <a:off x="3418572" y="30539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478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458" t="18333" r="11250" b="5740"/>
          <a:stretch/>
        </p:blipFill>
        <p:spPr>
          <a:xfrm>
            <a:off x="0" y="1260071"/>
            <a:ext cx="12192000" cy="5597928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482403" y="50586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4336102" y="51748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4157661" y="5254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4595116" y="49153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1" name="Овал 13"/>
          <p:cNvSpPr/>
          <p:nvPr/>
        </p:nvSpPr>
        <p:spPr>
          <a:xfrm>
            <a:off x="4011360" y="53286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388992" y="492943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690241" y="372473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985391" y="32770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4149028" y="36369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20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34" t="10423" r="3132" b="9214"/>
          <a:stretch/>
        </p:blipFill>
        <p:spPr>
          <a:xfrm>
            <a:off x="0" y="1092200"/>
            <a:ext cx="12192000" cy="5800656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6096000" y="351885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от 17.03.2021 № 812-ПА </a:t>
            </a: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2)</a:t>
            </a:r>
            <a:endParaRPr lang="ru-RU" sz="800" dirty="0"/>
          </a:p>
        </p:txBody>
      </p:sp>
      <p:sp>
        <p:nvSpPr>
          <p:cNvPr id="5" name="Овал 13"/>
          <p:cNvSpPr/>
          <p:nvPr/>
        </p:nvSpPr>
        <p:spPr>
          <a:xfrm>
            <a:off x="5581650" y="220440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604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9507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20)</a:t>
            </a:r>
            <a:endParaRPr lang="ru-RU" sz="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762" t="27391" r="28889" b="24920"/>
          <a:stretch/>
        </p:blipFill>
        <p:spPr>
          <a:xfrm>
            <a:off x="0" y="1137333"/>
            <a:ext cx="12192000" cy="572066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188163" y="299727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233363" y="42817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70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912" r="2254" b="8151"/>
          <a:stretch/>
        </p:blipFill>
        <p:spPr>
          <a:xfrm>
            <a:off x="-9068" y="1333499"/>
            <a:ext cx="12201068" cy="5524501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3341188" y="619222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3774620" y="617562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3584033" y="63699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4027575" y="594336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570687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628" r="2433" b="9317"/>
          <a:stretch/>
        </p:blipFill>
        <p:spPr>
          <a:xfrm>
            <a:off x="0" y="1097489"/>
            <a:ext cx="12192001" cy="5760512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6743301" y="36444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4349748" y="309417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9656100" y="18101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4538133" y="30941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6968727" y="297804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22" name="Овал 13"/>
          <p:cNvSpPr/>
          <p:nvPr/>
        </p:nvSpPr>
        <p:spPr>
          <a:xfrm>
            <a:off x="8213327" y="258434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3949698" y="19262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13"/>
          <p:cNvSpPr/>
          <p:nvPr/>
        </p:nvSpPr>
        <p:spPr>
          <a:xfrm>
            <a:off x="5473048" y="36444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7318708" y="32766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521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723" t="9840" b="4052"/>
          <a:stretch/>
        </p:blipFill>
        <p:spPr>
          <a:xfrm>
            <a:off x="0" y="1302862"/>
            <a:ext cx="12192000" cy="5555137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7117808" y="24172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151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1" name="Овал 13"/>
          <p:cNvSpPr/>
          <p:nvPr/>
        </p:nvSpPr>
        <p:spPr>
          <a:xfrm>
            <a:off x="1638665" y="24172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164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18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88" t="11563" r="2508" b="7070"/>
          <a:stretch/>
        </p:blipFill>
        <p:spPr>
          <a:xfrm>
            <a:off x="0" y="1335169"/>
            <a:ext cx="12192000" cy="5522831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5079458" y="38643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5304884" y="24054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5966493" y="31441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923759" y="18339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136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054" t="4658" r="5056" b="7764"/>
          <a:stretch/>
        </p:blipFill>
        <p:spPr>
          <a:xfrm>
            <a:off x="0" y="1133475"/>
            <a:ext cx="12192000" cy="5724525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4341360" y="526490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50711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363" t="9720" r="2480" b="7724"/>
          <a:stretch/>
        </p:blipFill>
        <p:spPr>
          <a:xfrm>
            <a:off x="0" y="1132113"/>
            <a:ext cx="12205443" cy="572588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589782" y="32099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26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0" name="Овал 13"/>
          <p:cNvSpPr/>
          <p:nvPr/>
        </p:nvSpPr>
        <p:spPr>
          <a:xfrm>
            <a:off x="4477069" y="336068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9176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844" r="2415" b="5715"/>
          <a:stretch/>
        </p:blipFill>
        <p:spPr>
          <a:xfrm>
            <a:off x="0" y="1388852"/>
            <a:ext cx="12199191" cy="546914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381658" y="49183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97032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190" t="14410" r="17064" b="33131"/>
          <a:stretch/>
        </p:blipFill>
        <p:spPr>
          <a:xfrm>
            <a:off x="-1" y="1494971"/>
            <a:ext cx="12061371" cy="53630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6" name="Овал 13"/>
          <p:cNvSpPr/>
          <p:nvPr/>
        </p:nvSpPr>
        <p:spPr>
          <a:xfrm>
            <a:off x="6021772" y="356851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484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333" t="23016" r="16270" b="18572"/>
          <a:stretch/>
        </p:blipFill>
        <p:spPr>
          <a:xfrm>
            <a:off x="0" y="1944914"/>
            <a:ext cx="12192000" cy="49130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6" name="Овал 13"/>
          <p:cNvSpPr/>
          <p:nvPr/>
        </p:nvSpPr>
        <p:spPr>
          <a:xfrm>
            <a:off x="7995715" y="28282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5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2" t="10054" r="2564" b="8289"/>
          <a:stretch/>
        </p:blipFill>
        <p:spPr>
          <a:xfrm>
            <a:off x="-1" y="1204686"/>
            <a:ext cx="12192001" cy="5653314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2437478" y="626305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3900518" y="547848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3009121" y="494939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9392669" y="572162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4380722" y="403134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3778280" y="483271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6491319" y="22082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3)</a:t>
            </a:r>
            <a:endParaRPr lang="ru-RU" sz="800" dirty="0"/>
          </a:p>
        </p:txBody>
      </p:sp>
      <p:sp>
        <p:nvSpPr>
          <p:cNvPr id="48" name="Овал 13"/>
          <p:cNvSpPr/>
          <p:nvPr/>
        </p:nvSpPr>
        <p:spPr>
          <a:xfrm>
            <a:off x="3131358" y="475460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8290972" y="366324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2886883" y="524511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3375833" y="595499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4502959" y="581088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6937344" y="27243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2315240" y="639041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5330284" y="20407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4252943" y="551378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3537789" y="502342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3302838" y="567322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9514906" y="536179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6095999" y="177868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3467160" y="403134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3942601" y="528042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2437478" y="604424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93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573" t="24722" r="12552" b="21667"/>
          <a:stretch/>
        </p:blipFill>
        <p:spPr>
          <a:xfrm>
            <a:off x="0" y="1343024"/>
            <a:ext cx="12230100" cy="55149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30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0" name="Овал 13"/>
          <p:cNvSpPr/>
          <p:nvPr/>
        </p:nvSpPr>
        <p:spPr>
          <a:xfrm>
            <a:off x="7090107" y="460432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3708732" y="662574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294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765" t="9867" r="2387" b="4682"/>
          <a:stretch/>
        </p:blipFill>
        <p:spPr>
          <a:xfrm>
            <a:off x="0" y="1147312"/>
            <a:ext cx="12192000" cy="5710687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2668612" y="48180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2161563" y="283735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3999894" y="283472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5448287" y="458576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325359" y="374438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2781325" y="495723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2071371" y="27064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2392852" y="230640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81325" y="50964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3550785" y="147509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5800567" y="44951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4895367" y="53036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3325359" y="272586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5558844" y="48180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3438072" y="12428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555899" y="502683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31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27" name="Овал 13"/>
          <p:cNvSpPr/>
          <p:nvPr/>
        </p:nvSpPr>
        <p:spPr>
          <a:xfrm>
            <a:off x="3999894" y="362825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3099933" y="38747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1840276" y="24225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3222170" y="500375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3887181" y="19455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4647111" y="3395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723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063" t="16853" r="8646" b="22591"/>
          <a:stretch/>
        </p:blipFill>
        <p:spPr>
          <a:xfrm>
            <a:off x="0" y="1181100"/>
            <a:ext cx="12192000" cy="5676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32)</a:t>
            </a:r>
            <a:endParaRPr lang="ru-RU" sz="800" dirty="0"/>
          </a:p>
        </p:txBody>
      </p:sp>
      <p:sp>
        <p:nvSpPr>
          <p:cNvPr id="6" name="Овал 13"/>
          <p:cNvSpPr/>
          <p:nvPr/>
        </p:nvSpPr>
        <p:spPr>
          <a:xfrm>
            <a:off x="0" y="40195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8115300" y="12954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8991600" y="33242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10125075" y="41356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7334250" y="45815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340726" y="21621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1619250" y="63055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5137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440" t="22561" r="7736" b="21951"/>
          <a:stretch/>
        </p:blipFill>
        <p:spPr>
          <a:xfrm>
            <a:off x="0" y="1524000"/>
            <a:ext cx="12192000" cy="533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33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6" name="Овал 13"/>
          <p:cNvSpPr/>
          <p:nvPr/>
        </p:nvSpPr>
        <p:spPr>
          <a:xfrm>
            <a:off x="5168900" y="50863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4943474" y="52024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41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5417" t="36297" r="20834" b="13333"/>
          <a:stretch/>
        </p:blipFill>
        <p:spPr>
          <a:xfrm>
            <a:off x="0" y="1828800"/>
            <a:ext cx="12192000" cy="5181600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6197600" y="31559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6494212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146" t="16296" r="16459" b="20371"/>
          <a:stretch/>
        </p:blipFill>
        <p:spPr>
          <a:xfrm>
            <a:off x="0" y="1619250"/>
            <a:ext cx="12192000" cy="54102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7502525" y="44989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2228360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938" t="42593" r="24063" b="21296"/>
          <a:stretch/>
        </p:blipFill>
        <p:spPr>
          <a:xfrm>
            <a:off x="0" y="1905000"/>
            <a:ext cx="12192000" cy="4953000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158875" y="58896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36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936507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218" t="10040" r="2414" b="8204"/>
          <a:stretch/>
        </p:blipFill>
        <p:spPr>
          <a:xfrm>
            <a:off x="0" y="1155700"/>
            <a:ext cx="12192000" cy="5713430"/>
          </a:xfrm>
          <a:prstGeom prst="rect">
            <a:avLst/>
          </a:prstGeom>
        </p:spPr>
      </p:pic>
      <p:sp>
        <p:nvSpPr>
          <p:cNvPr id="24" name="Овал 13"/>
          <p:cNvSpPr/>
          <p:nvPr/>
        </p:nvSpPr>
        <p:spPr>
          <a:xfrm>
            <a:off x="4213194" y="56780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5452522" y="30441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9245269" y="503394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4)</a:t>
            </a:r>
            <a:endParaRPr lang="ru-RU" sz="800" dirty="0"/>
          </a:p>
        </p:txBody>
      </p:sp>
      <p:sp>
        <p:nvSpPr>
          <p:cNvPr id="40" name="Овал 13"/>
          <p:cNvSpPr/>
          <p:nvPr/>
        </p:nvSpPr>
        <p:spPr>
          <a:xfrm>
            <a:off x="4708494" y="529605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4457669" y="57021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6179597" y="468118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5089494" y="659588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8643397" y="115570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11818017" y="603406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4457668" y="536159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Овал 13"/>
          <p:cNvSpPr/>
          <p:nvPr/>
        </p:nvSpPr>
        <p:spPr>
          <a:xfrm>
            <a:off x="1774794" y="217185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Овал 13"/>
          <p:cNvSpPr/>
          <p:nvPr/>
        </p:nvSpPr>
        <p:spPr>
          <a:xfrm>
            <a:off x="4335431" y="58573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6271671" y="36768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4529582" y="58683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6396542" y="459881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" name="Овал 13"/>
          <p:cNvSpPr/>
          <p:nvPr/>
        </p:nvSpPr>
        <p:spPr>
          <a:xfrm>
            <a:off x="6854643" y="513428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" name="Овал 13"/>
          <p:cNvSpPr/>
          <p:nvPr/>
        </p:nvSpPr>
        <p:spPr>
          <a:xfrm>
            <a:off x="5330284" y="20407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5851524" y="47298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3787234" y="5231664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6732405" y="498500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5085809" y="611950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5085808" y="157538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4180420" y="494330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7254934" y="5305273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702143" y="595153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332255" y="55469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4961177" y="207447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6610167" y="4790249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5616919" y="4887627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" name="Овал 13"/>
          <p:cNvSpPr/>
          <p:nvPr/>
        </p:nvSpPr>
        <p:spPr>
          <a:xfrm>
            <a:off x="4651819" y="3233400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165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911" t="9794" r="2926" b="8441"/>
          <a:stretch/>
        </p:blipFill>
        <p:spPr>
          <a:xfrm>
            <a:off x="-1" y="1079499"/>
            <a:ext cx="12192001" cy="5778501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9445228" y="396874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330874" y="31118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5)</a:t>
            </a:r>
            <a:endParaRPr lang="ru-RU" sz="800" dirty="0"/>
          </a:p>
        </p:txBody>
      </p:sp>
      <p:sp>
        <p:nvSpPr>
          <p:cNvPr id="16" name="Овал 13"/>
          <p:cNvSpPr/>
          <p:nvPr/>
        </p:nvSpPr>
        <p:spPr>
          <a:xfrm>
            <a:off x="3547522" y="23964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442372" y="545394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3957097" y="42010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9332515" y="409980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4007501" y="37364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9219802" y="42064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2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784" t="10896" r="2534" b="8392"/>
          <a:stretch/>
        </p:blipFill>
        <p:spPr>
          <a:xfrm>
            <a:off x="0" y="1078302"/>
            <a:ext cx="12192000" cy="5763300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952386" y="353494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64186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630" t="10574" r="2484" b="8304"/>
          <a:stretch/>
        </p:blipFill>
        <p:spPr>
          <a:xfrm>
            <a:off x="0" y="1028700"/>
            <a:ext cx="12192000" cy="5813330"/>
          </a:xfrm>
          <a:prstGeom prst="rect">
            <a:avLst/>
          </a:prstGeom>
        </p:spPr>
      </p:pic>
      <p:sp>
        <p:nvSpPr>
          <p:cNvPr id="45" name="Овал 13"/>
          <p:cNvSpPr/>
          <p:nvPr/>
        </p:nvSpPr>
        <p:spPr>
          <a:xfrm>
            <a:off x="7702692" y="236423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7702692" y="19300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Овал 13"/>
          <p:cNvSpPr/>
          <p:nvPr/>
        </p:nvSpPr>
        <p:spPr>
          <a:xfrm>
            <a:off x="4853099" y="44317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49" name="Овал 13"/>
          <p:cNvSpPr/>
          <p:nvPr/>
        </p:nvSpPr>
        <p:spPr>
          <a:xfrm>
            <a:off x="5586524" y="66097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4608624" y="225362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7062899" y="127137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" name="Овал 13"/>
          <p:cNvSpPr/>
          <p:nvPr/>
        </p:nvSpPr>
        <p:spPr>
          <a:xfrm>
            <a:off x="6033420" y="202801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" name="Овал 13"/>
          <p:cNvSpPr/>
          <p:nvPr/>
        </p:nvSpPr>
        <p:spPr>
          <a:xfrm>
            <a:off x="7589979" y="214713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6931137" y="132755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7928118" y="22901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5039239" y="2130873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7020148" y="9811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4965812" y="194548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8409836" y="466395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5422273" y="649364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4761024" y="240602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8165361" y="15343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10242841" y="217399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" name="Овал 13"/>
          <p:cNvSpPr/>
          <p:nvPr/>
        </p:nvSpPr>
        <p:spPr>
          <a:xfrm>
            <a:off x="6615224" y="50317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5" name="Овал 13"/>
          <p:cNvSpPr/>
          <p:nvPr/>
        </p:nvSpPr>
        <p:spPr>
          <a:xfrm>
            <a:off x="10749074" y="46148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6" name="Овал 13"/>
          <p:cNvSpPr/>
          <p:nvPr/>
        </p:nvSpPr>
        <p:spPr>
          <a:xfrm>
            <a:off x="8940942" y="293836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7" name="Овал 13"/>
          <p:cNvSpPr/>
          <p:nvPr/>
        </p:nvSpPr>
        <p:spPr>
          <a:xfrm>
            <a:off x="3866779" y="489621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8" name="Овал 13"/>
          <p:cNvSpPr/>
          <p:nvPr/>
        </p:nvSpPr>
        <p:spPr>
          <a:xfrm>
            <a:off x="7083537" y="147995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8522549" y="552073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5059622" y="44316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5961354" y="46148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11949779" y="552073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9418861" y="473099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" name="Овал 13"/>
          <p:cNvSpPr/>
          <p:nvPr/>
        </p:nvSpPr>
        <p:spPr>
          <a:xfrm>
            <a:off x="10901474" y="47672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" name="Овал 13"/>
          <p:cNvSpPr/>
          <p:nvPr/>
        </p:nvSpPr>
        <p:spPr>
          <a:xfrm>
            <a:off x="11014187" y="326221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" name="Овал 13"/>
          <p:cNvSpPr/>
          <p:nvPr/>
        </p:nvSpPr>
        <p:spPr>
          <a:xfrm>
            <a:off x="5925398" y="178405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7824929" y="208495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6128783" y="47277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5266145" y="44229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Овал 13"/>
          <p:cNvSpPr/>
          <p:nvPr/>
        </p:nvSpPr>
        <p:spPr>
          <a:xfrm>
            <a:off x="8064792" y="24060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Овал 13"/>
          <p:cNvSpPr/>
          <p:nvPr/>
        </p:nvSpPr>
        <p:spPr>
          <a:xfrm>
            <a:off x="7855092" y="25383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933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88" t="10341" r="2616" b="8454"/>
          <a:stretch/>
        </p:blipFill>
        <p:spPr>
          <a:xfrm>
            <a:off x="0" y="1000664"/>
            <a:ext cx="12192000" cy="5863927"/>
          </a:xfrm>
          <a:prstGeom prst="rect">
            <a:avLst/>
          </a:prstGeom>
        </p:spPr>
      </p:pic>
      <p:sp>
        <p:nvSpPr>
          <p:cNvPr id="12" name="Овал 13"/>
          <p:cNvSpPr/>
          <p:nvPr/>
        </p:nvSpPr>
        <p:spPr>
          <a:xfrm>
            <a:off x="3963956" y="407918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506" y="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 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800" dirty="0"/>
          </a:p>
        </p:txBody>
      </p:sp>
      <p:sp>
        <p:nvSpPr>
          <p:cNvPr id="16" name="Овал 13"/>
          <p:cNvSpPr/>
          <p:nvPr/>
        </p:nvSpPr>
        <p:spPr>
          <a:xfrm>
            <a:off x="4516406" y="132646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3738530" y="96847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6211856" y="393262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4076638" y="155982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4056918" y="100066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Овал 13"/>
          <p:cNvSpPr/>
          <p:nvPr/>
        </p:nvSpPr>
        <p:spPr>
          <a:xfrm>
            <a:off x="5497481" y="519945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403693" y="312668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738530" y="397044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876309" y="336005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55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09" t="10636" r="2282" b="8387"/>
          <a:stretch/>
        </p:blipFill>
        <p:spPr>
          <a:xfrm>
            <a:off x="0" y="1000663"/>
            <a:ext cx="12192000" cy="5857337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4942873" y="304611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0" y="2120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717447" y="327837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2713" y="20270"/>
            <a:ext cx="11932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№ 3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городского округа Люберцы</a:t>
            </a:r>
          </a:p>
          <a:p>
            <a:pPr algn="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17.03.2021 № 812-ПА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00655" algn="l"/>
                <a:tab pos="2790825" algn="l"/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2017-2022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9)</a:t>
            </a:r>
            <a:endParaRPr lang="ru-RU" sz="800" dirty="0"/>
          </a:p>
        </p:txBody>
      </p:sp>
      <p:sp>
        <p:nvSpPr>
          <p:cNvPr id="14" name="Овал 13"/>
          <p:cNvSpPr/>
          <p:nvPr/>
        </p:nvSpPr>
        <p:spPr>
          <a:xfrm>
            <a:off x="2098072" y="2120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555772" y="50634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5853780" y="14927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193447" y="28482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3400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</TotalTime>
  <Words>855</Words>
  <Application>Microsoft Office PowerPoint</Application>
  <PresentationFormat>Произвольный</PresentationFormat>
  <Paragraphs>530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91</cp:revision>
  <dcterms:created xsi:type="dcterms:W3CDTF">2021-03-24T06:44:52Z</dcterms:created>
  <dcterms:modified xsi:type="dcterms:W3CDTF">2021-03-30T06:50:02Z</dcterms:modified>
</cp:coreProperties>
</file>